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  <p:sldId id="261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968" y="13613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968" y="384098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184" y="523097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84" y="1983597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52309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184" y="1983597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039" y="516256"/>
            <a:ext cx="10515890" cy="132434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039" y="1935192"/>
            <a:ext cx="5163349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039" y="2818085"/>
            <a:ext cx="5163349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66931" y="1935192"/>
            <a:ext cx="5186998" cy="8277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66931" y="2818085"/>
            <a:ext cx="5186998" cy="35236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84" y="723122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1584" y="723123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184" y="2323322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884" y="523097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84" y="523097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168" y="5231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168" y="198361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  <a:p>
            <a:pPr lvl="5"/>
            <a:r>
              <a:rPr lang="zh-CN" altLang="en-US" dirty="0"/>
              <a:t>第六级</a:t>
            </a:r>
            <a:endParaRPr lang="en-US" altLang="zh-CN" dirty="0"/>
          </a:p>
          <a:p>
            <a:pPr marL="2971800" marR="0" lvl="6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第七级</a:t>
            </a:r>
            <a:endParaRPr lang="en-US" altLang="zh-CN" dirty="0"/>
          </a:p>
          <a:p>
            <a:pPr marL="3429000" marR="0" lvl="7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第八级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第九级</a:t>
            </a:r>
            <a:endParaRPr lang="en-US" altLang="zh-CN" dirty="0"/>
          </a:p>
          <a:p>
            <a:pPr marL="3886200" marR="0" lvl="8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  <a:p>
            <a:pPr lvl="5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5pPr>
      <a:lvl6pPr marL="25146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defRPr lang="zh-CN" altLang="en-US" sz="2400" kern="1200" dirty="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zh-CN" sz="2400" kern="1200" dirty="0" smtClean="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lang="en-US" altLang="zh-CN" sz="2400" kern="1200" dirty="0" smtClean="0">
          <a:solidFill>
            <a:schemeClr val="tx1"/>
          </a:solidFill>
          <a:latin typeface="Microsoft YaHei" panose="020B0503020204020204" charset="-122"/>
          <a:ea typeface="Microsoft YaHei" panose="020B0503020204020204" charset="-122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s://www.bilibili.com/video/BV1BD421H7FV" TargetMode="External"/><Relationship Id="rId3" Type="http://schemas.openxmlformats.org/officeDocument/2006/relationships/hyperlink" Target="https://www.bilibili.com/video/BV1dt4y1m7FK" TargetMode="External"/><Relationship Id="rId2" Type="http://schemas.openxmlformats.org/officeDocument/2006/relationships/hyperlink" Target="https://www.bilibili.com/video/BV12P41127e7" TargetMode="External"/><Relationship Id="rId1" Type="http://schemas.openxmlformats.org/officeDocument/2006/relationships/hyperlink" Target="https://www.bilibili.com/video/BV1Fy411a7Z3&#13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TW" altLang="en-US"/>
              <a:t>佛</a:t>
            </a:r>
            <a:r>
              <a:rPr lang="zh-TW" altLang="en-US"/>
              <a:t>教時空</a:t>
            </a:r>
            <a:r>
              <a:rPr lang="zh-TW" altLang="en-US"/>
              <a:t>軸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解碼佛經系列</a:t>
            </a:r>
            <a:r>
              <a:rPr lang="en-US" altLang="zh-CN"/>
              <a:t>(2)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建立時空軸的利益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/>
              <a:t>讓往後的知識點，能夠妥善歸位。</a:t>
            </a:r>
            <a:endParaRPr lang="zh-CN" altLang="en-US" sz="4000"/>
          </a:p>
          <a:p>
            <a:r>
              <a:rPr lang="zh-CN" altLang="en-US" sz="4000"/>
              <a:t>正確歸位的零粹知識點，累積到某種程度，會自動聯結，形成體系化的知識。</a:t>
            </a:r>
            <a:endParaRPr lang="zh-CN" altLang="en-US" sz="4000"/>
          </a:p>
          <a:p>
            <a:r>
              <a:rPr lang="zh-CN" altLang="en-US" sz="4000"/>
              <a:t>新進的信息（包括知識、經驗及實踐反饋），不斷融入並豐富這個體系。</a:t>
            </a:r>
            <a:endParaRPr lang="zh-CN" altLang="en-US" sz="4000"/>
          </a:p>
          <a:p>
            <a:r>
              <a:rPr lang="zh-CN" altLang="en-US" sz="4000"/>
              <a:t>最終它會成為獨立思考的結晶、去惡行善的堅定信念。</a:t>
            </a:r>
            <a:endParaRPr lang="zh-CN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印度佛教</a:t>
            </a:r>
            <a:r>
              <a:rPr lang="zh-TW" altLang="zh-CN"/>
              <a:t>史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至少看完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江邊學社</a:t>
            </a:r>
            <a:r>
              <a:rPr lang="en-US" altLang="zh-CN"/>
              <a:t> </a:t>
            </a:r>
            <a:r>
              <a:rPr lang="zh-CN" altLang="en-US">
                <a:hlinkClick r:id="rId1" tooltip="" action="ppaction://hlinkfile"/>
              </a:rPr>
              <a:t>早期佛教史</a:t>
            </a:r>
            <a:r>
              <a:rPr lang="en-US" altLang="zh-CN"/>
              <a:t> 1~6 (1.5</a:t>
            </a:r>
            <a:r>
              <a:rPr lang="zh-CN" altLang="en-US"/>
              <a:t>小時</a:t>
            </a:r>
            <a:r>
              <a:rPr lang="en-US" altLang="zh-CN"/>
              <a:t>)</a:t>
            </a:r>
            <a:r>
              <a:rPr lang="en-US" altLang="zh-CN" sz="3200"/>
              <a:t> </a:t>
            </a:r>
            <a:r>
              <a:rPr lang="en-US" altLang="zh-CN" sz="1800"/>
              <a:t>https://www.bilibili.com/video/BV1Fy411a7Z3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時間充裕者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你好阿含</a:t>
            </a:r>
            <a:r>
              <a:rPr lang="en-US" altLang="zh-CN"/>
              <a:t> </a:t>
            </a:r>
            <a:r>
              <a:rPr lang="zh-CN" altLang="en-US">
                <a:hlinkClick r:id="rId2" tooltip="" action="ppaction://hlinkfile"/>
              </a:rPr>
              <a:t>印度佛教史</a:t>
            </a:r>
            <a:r>
              <a:rPr lang="en-US" altLang="zh-CN"/>
              <a:t>  </a:t>
            </a:r>
            <a:r>
              <a:rPr lang="zh-CN" altLang="en-US"/>
              <a:t>約</a:t>
            </a:r>
            <a:r>
              <a:rPr lang="en-US" altLang="zh-CN"/>
              <a:t>3</a:t>
            </a:r>
            <a:r>
              <a:rPr lang="zh-CN" altLang="en-US"/>
              <a:t>小時</a:t>
            </a:r>
            <a:r>
              <a:rPr lang="en-US" altLang="zh-CN"/>
              <a:t> </a:t>
            </a:r>
            <a:r>
              <a:rPr lang="en-US" altLang="zh-CN" sz="2000"/>
              <a:t>https://www.bilibili.com/video/BV12P41127e7</a:t>
            </a:r>
            <a:endParaRPr lang="en-US" altLang="zh-CN" sz="2000"/>
          </a:p>
          <a:p>
            <a:pPr marL="0" indent="0">
              <a:buNone/>
            </a:pPr>
            <a:r>
              <a:rPr lang="zh-CN" altLang="en-US"/>
              <a:t>李元祥</a:t>
            </a:r>
            <a:r>
              <a:rPr lang="en-US" altLang="zh-CN"/>
              <a:t>     </a:t>
            </a:r>
            <a:r>
              <a:rPr lang="zh-CN" altLang="en-US">
                <a:hlinkClick r:id="rId3" tooltip="" action="ppaction://hlinkfile"/>
              </a:rPr>
              <a:t>印度佛教史</a:t>
            </a:r>
            <a:r>
              <a:rPr lang="en-US" altLang="zh-CN"/>
              <a:t>  </a:t>
            </a:r>
            <a:r>
              <a:rPr lang="zh-CN" altLang="en-US"/>
              <a:t>約</a:t>
            </a:r>
            <a:r>
              <a:rPr lang="en-US" altLang="zh-CN"/>
              <a:t>6</a:t>
            </a:r>
            <a:r>
              <a:rPr lang="zh-CN" altLang="en-US"/>
              <a:t>小時</a:t>
            </a:r>
            <a:r>
              <a:rPr lang="en-US" altLang="zh-CN"/>
              <a:t> </a:t>
            </a:r>
            <a:r>
              <a:rPr lang="en-US" altLang="zh-CN" sz="2000"/>
              <a:t>https://www.bilibili.com/video/BV1dt4y1m7FK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法源法師</a:t>
            </a:r>
            <a:r>
              <a:rPr lang="en-US" altLang="zh-CN"/>
              <a:t>  </a:t>
            </a:r>
            <a:r>
              <a:rPr lang="zh-CN" altLang="en-US">
                <a:hlinkClick r:id="rId4" tooltip="" action="ppaction://hlinkfile"/>
              </a:rPr>
              <a:t>印度佛教史</a:t>
            </a:r>
            <a:r>
              <a:rPr lang="en-US" altLang="zh-CN"/>
              <a:t>  </a:t>
            </a:r>
            <a:r>
              <a:rPr lang="zh-CN" altLang="en-US"/>
              <a:t>約</a:t>
            </a:r>
            <a:r>
              <a:rPr lang="en-US" altLang="zh-CN"/>
              <a:t>36</a:t>
            </a:r>
            <a:r>
              <a:rPr lang="zh-CN" altLang="en-US"/>
              <a:t>小時</a:t>
            </a:r>
            <a:r>
              <a:rPr lang="en-US" altLang="zh-CN"/>
              <a:t> </a:t>
            </a:r>
            <a:r>
              <a:rPr lang="en-US" altLang="zh-CN" sz="2000"/>
              <a:t>https://www.bilibili.com/video/BV1BD421H7FV</a:t>
            </a:r>
            <a:endParaRPr lang="en-US" altLang="zh-CN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spect">
      <a:maj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WPS 演示</Application>
  <PresentationFormat>宽屏</PresentationFormat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SimSun</vt:lpstr>
      <vt:lpstr>Wingdings</vt:lpstr>
      <vt:lpstr>Microsoft YaHei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佛教時空軸</dc:title>
  <dc:creator/>
  <cp:lastModifiedBy>善那比丘</cp:lastModifiedBy>
  <cp:revision>1</cp:revision>
  <dcterms:created xsi:type="dcterms:W3CDTF">2024-11-21T13:11:00Z</dcterms:created>
  <dcterms:modified xsi:type="dcterms:W3CDTF">2024-11-21T13:11:00Z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2052-12.1.0.18912</vt:lpwstr>
  </property>
  <property fmtid="{D5CDD505-2E9C-101B-9397-08002B2CF9AE}" pid="3" name="ICV">
    <vt:lpwstr>B75C98F4C40948689CB49D1002CA5FAC</vt:lpwstr>
  </property>
</Properties>
</file>