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plm.org.hk/qianlong-tripitaka.php" TargetMode="Externa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8e9f31c87e_1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8e9f31c87e_1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8e9f31c87e_1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8e9f31c87e_1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8e9f31c87e_1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8e9f31c87e_1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8e9f31c87e_1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8e9f31c87e_1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e9f31c87e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e9f31c87e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法鼓佛學學報．第 34 期（2024）《大正藏》與CBETA+的錯誤及其起因考：以支婁迦讖譯《般舟三昧經》為例  釋覺心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8e9f31c87e_1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8e9f31c87e_1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2"/>
              </a:rPr>
              <a:t>https://plm.org.hk/qianlong-tripitaka.php</a:t>
            </a:r>
            <a:r>
              <a:rPr lang="en-GB"/>
              <a:t> 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e9f31c87e_1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e9f31c87e_1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8e9f31c87e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8e9f31c87e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8e9f31c87e_1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8e9f31c87e_1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8e9f31c87e_1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8e9f31c87e_1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8e9f31c87e_1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8e9f31c87e_1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8e9f31c87e_1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8e9f31c87e_1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大正藏鯨落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Sukhanika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2025.10.3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佛學研究的未來</a:t>
            </a:r>
            <a:endParaRPr/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00"/>
              <a:t>歷代大藏經統一圖文參照系統，並開源。做為參照基底。</a:t>
            </a:r>
            <a:endParaRPr sz="2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300"/>
              <a:t>近代論文多引用大正藏，將大正藏引用自動轉換為版本無關的段 落定址</a:t>
            </a:r>
            <a:r>
              <a:rPr lang="en-GB" sz="2300"/>
              <a:t>，全面吸收當代學術成果</a:t>
            </a:r>
            <a:r>
              <a:rPr lang="en-GB" sz="2300"/>
              <a:t>，找出語意聚落。</a:t>
            </a:r>
            <a:endParaRPr sz="2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300"/>
              <a:t>經由反鏈結機制，疏理各宗各派思想錯綜複雜的關係。</a:t>
            </a:r>
            <a:endParaRPr sz="23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300"/>
              <a:t>利用生成式模型的強大威力，打造契理契機的智能體。</a:t>
            </a:r>
            <a:endParaRPr sz="23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待辦工作</a:t>
            </a:r>
            <a:endParaRPr/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/>
              <a:t>歷代漢文大藏經圖版及文字的總盤點和總整理。（進行中）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100"/>
              <a:t>歷代版本全自動換址（已突破）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100"/>
              <a:t>基礎經典的語意分段及賦碼（書同軌、進行中）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100"/>
              <a:t>巴利語及梵語語料庫（緩慢進行中）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100"/>
              <a:t>基本概念及術語之編寫（規劃中）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100"/>
              <a:t>反鏈結 示範資料庫、爭取更多認同者（導師著作+Obsidian ，進行中）</a:t>
            </a:r>
            <a:endParaRPr sz="21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結語：</a:t>
            </a:r>
            <a:r>
              <a:rPr lang="en-GB"/>
              <a:t>一鯨落、萬物生</a:t>
            </a:r>
            <a:endParaRPr/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/>
              <a:t>大正藏已完成時代任務。文化載體已從紙質全面轉向數字形態。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100"/>
              <a:t>中國人不會允許日本繼續作為漢傳佛學研究中心。漢文大藏經的主導權，勢必隨著中華文明復興而回歸。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100"/>
              <a:t>中國有歷代</a:t>
            </a:r>
            <a:r>
              <a:rPr lang="en-GB" sz="2100"/>
              <a:t>數以億字</a:t>
            </a:r>
            <a:r>
              <a:rPr lang="en-GB" sz="2100"/>
              <a:t>的受教育識字人口（盛唐也不過數百萬）。必能開創新一代的文明。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100"/>
              <a:t>中國有世界最大的碼農群體，當他們被大廠當耗材拋棄，到了追求生命意義的時刻，必然樂意參加文化建設工作。</a:t>
            </a:r>
            <a:endParaRPr sz="21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3300">
                <a:solidFill>
                  <a:schemeClr val="lt2"/>
                </a:solidFill>
              </a:rPr>
              <a:t>謝謝</a:t>
            </a:r>
            <a:endParaRPr/>
          </a:p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1960250" y="2048300"/>
            <a:ext cx="5339700" cy="172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300"/>
              <a:t>微信：Sukhanika</a:t>
            </a:r>
            <a:endParaRPr sz="3300"/>
          </a:p>
          <a:p>
            <a:pPr indent="45720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3300"/>
              <a:t>加好友注明「大正藏」</a:t>
            </a:r>
            <a:endParaRPr sz="3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什麼是大藏經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/>
              <a:t>大藏經，也稱為一切經，最初是僧侶和信徒們，面對越來越多的佛經，收集編纂、去蕪存菁的需求。</a:t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900"/>
              <a:t>漢文大藏經是，是印度式結集以及中式大型叢書的混合產物。</a:t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900"/>
              <a:t>大藏經的編纂，需耗費大量資源和人力，是大型文化工程。</a:t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900"/>
              <a:t>收錄在大藏經的經文，自然獲得了「正統」「真經」認證。（除非標明疑僞）</a:t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900"/>
              <a:t>大藏經是佛教的文化制高點。能夠編出大藏經，標誌其佛學研究中心之地位。</a:t>
            </a:r>
            <a:endParaRPr sz="1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官修與民修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198775" y="1152475"/>
            <a:ext cx="8862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/>
              <a:t>大藏經的編纂，由國家支持的稱「官修官刻」，由民間自發的稱為「民修民刻」。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100"/>
              <a:t>官修大藏經，目的在於統一思想、宣揚國威、拉攏壓制、消耗文人精力。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200"/>
              <a:t>	宋太祖開寶藏 頒賜 高麗（史實）、部分流入日本、契丹、西夏。</a:t>
            </a:r>
            <a:endParaRPr sz="2200"/>
          </a:p>
          <a:p>
            <a:pPr indent="45720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200"/>
              <a:t>乾隆大藏經三次銷版撒經（錢謙益）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200"/>
              <a:t>民修大藏經，目的在於呼應市場需求、豎立門派地位、獲得商業利益。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大正新修大藏經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788"/>
              <a:t>大正年間，正是日本帝國勢力蒸蒸日上，而中國板蕩頹溏之際。熟讀史書的日本統治階級，出於文治武功雙管齊下，由文部省支持編纂大藏經的計劃。</a:t>
            </a:r>
            <a:endParaRPr sz="2788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200"/>
              <a:t>明治 Meiji (易．說卦：聖人南面而聽天下、嚮</a:t>
            </a:r>
            <a:r>
              <a:rPr lang="en-GB" sz="2200">
                <a:solidFill>
                  <a:srgbClr val="00FF00"/>
                </a:solidFill>
              </a:rPr>
              <a:t>明</a:t>
            </a:r>
            <a:r>
              <a:rPr lang="en-GB" sz="2200"/>
              <a:t>而</a:t>
            </a:r>
            <a:r>
              <a:rPr lang="en-GB" sz="2200">
                <a:solidFill>
                  <a:srgbClr val="00FF00"/>
                </a:solidFill>
              </a:rPr>
              <a:t>治</a:t>
            </a:r>
            <a:r>
              <a:rPr lang="en-GB" sz="2200"/>
              <a:t>。)→大正 Taishō(易．臨卦：</a:t>
            </a:r>
            <a:r>
              <a:rPr lang="en-GB" sz="2200">
                <a:solidFill>
                  <a:srgbClr val="00FF00"/>
                </a:solidFill>
              </a:rPr>
              <a:t>大</a:t>
            </a:r>
            <a:r>
              <a:rPr lang="en-GB" sz="2200"/>
              <a:t>亨以</a:t>
            </a:r>
            <a:r>
              <a:rPr lang="en-GB" sz="2200">
                <a:solidFill>
                  <a:srgbClr val="00FF00"/>
                </a:solidFill>
              </a:rPr>
              <a:t>正</a:t>
            </a:r>
            <a:r>
              <a:rPr lang="en-GB" sz="2200"/>
              <a:t>，天之道也。)→昭和(尚書·堯典：“百姓</a:t>
            </a:r>
            <a:r>
              <a:rPr lang="en-GB" sz="2200">
                <a:solidFill>
                  <a:srgbClr val="00FF00"/>
                </a:solidFill>
              </a:rPr>
              <a:t>昭</a:t>
            </a:r>
            <a:r>
              <a:rPr lang="en-GB" sz="2200"/>
              <a:t>明，協</a:t>
            </a:r>
            <a:r>
              <a:rPr lang="en-GB" sz="2200">
                <a:solidFill>
                  <a:srgbClr val="00FF00"/>
                </a:solidFill>
              </a:rPr>
              <a:t>和</a:t>
            </a:r>
            <a:r>
              <a:rPr lang="en-GB" sz="2200"/>
              <a:t>萬邦”) Shōwa。 </a:t>
            </a:r>
            <a:endParaRPr sz="2788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788"/>
              <a:t>主編高楠順次郎曾留學英國，受西式學術訓練，揚棄舊有的義理詮釋及基於信仰的教判（如</a:t>
            </a:r>
            <a:r>
              <a:rPr lang="en-GB" sz="2788" u="sng"/>
              <a:t>五時八教</a:t>
            </a:r>
            <a:r>
              <a:rPr lang="en-GB" sz="2788"/>
              <a:t>），改以</a:t>
            </a:r>
            <a:r>
              <a:rPr lang="en-GB" sz="2788"/>
              <a:t>歐洲</a:t>
            </a:r>
            <a:r>
              <a:rPr lang="en-GB" sz="2788" u="sng"/>
              <a:t>文獻學</a:t>
            </a:r>
            <a:r>
              <a:rPr lang="en-GB" sz="2788"/>
              <a:t>、</a:t>
            </a:r>
            <a:r>
              <a:rPr lang="en-GB" sz="2788" u="sng"/>
              <a:t>語言學</a:t>
            </a:r>
            <a:r>
              <a:rPr lang="en-GB" sz="2788"/>
              <a:t>與</a:t>
            </a:r>
            <a:r>
              <a:rPr lang="en-GB" sz="2788" u="sng"/>
              <a:t>歷史批判</a:t>
            </a:r>
            <a:r>
              <a:rPr lang="en-GB" sz="2788"/>
              <a:t>等科學方法制定編輯方針</a:t>
            </a:r>
            <a:r>
              <a:rPr lang="en-GB" sz="2788"/>
              <a:t>。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CBETA</a:t>
            </a:r>
            <a:r>
              <a:rPr lang="en-GB"/>
              <a:t>與大正藏關係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/>
              <a:t>90</a:t>
            </a:r>
            <a:r>
              <a:rPr lang="en-GB" sz="2100"/>
              <a:t>年代初，日本曾嘗試數字化大正藏，但由於JIS造字區不足及其他技術原因，沒有成功。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100"/>
              <a:t>1997年，在得到蕭鎮國提供25冊大正藏文字檔及北美印順文教基金會的資金支持之後，釋惠敏等人赴日洽談授權事宜，在答應嚴苛條件後，取得大藏出版株式會社的授權。回台成立中華電子佛典協會。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100"/>
              <a:t>CBETA進一步強化大正藏之地位，令之成為漢傳佛學學術界行業標準。</a:t>
            </a:r>
            <a:endParaRPr sz="2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CBETA</a:t>
            </a:r>
            <a:r>
              <a:rPr lang="en-GB"/>
              <a:t>之利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00"/>
              <a:t>站在大正藏的基礎上，在多項有利條件的共同作用下（電腦技術快速成熟、學界及教界殷切期盼、</a:t>
            </a:r>
            <a:r>
              <a:rPr lang="en-GB" sz="2300"/>
              <a:t>數以千計的志工付出、</a:t>
            </a:r>
            <a:r>
              <a:rPr lang="en-GB" sz="2300"/>
              <a:t>無償技術支持），CBETA在短短數年內，就完成電子版的製作與發行。</a:t>
            </a:r>
            <a:endParaRPr sz="2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300"/>
              <a:t>全文檢索功能讓學者們快速驗證想法，論文的生產效率大增。</a:t>
            </a:r>
            <a:endParaRPr sz="2300"/>
          </a:p>
          <a:p>
            <a:pPr indent="45720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私人</a:t>
            </a:r>
            <a:r>
              <a:rPr lang="en-GB"/>
              <a:t>往事：印順法師著作集首先收錄了大正藏的可全文檢索（1999），本人將全文檢索核心程式(Accelon 純C語言版) 交付給周姓工程師，CBETA從HtmlHelp進化到CBReader。</a:t>
            </a:r>
            <a:endParaRPr sz="19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CBETA</a:t>
            </a:r>
            <a:r>
              <a:rPr lang="en-GB"/>
              <a:t>之弊（話語權視角）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171167" y="1152475"/>
            <a:ext cx="8862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/>
              <a:t>因為前人們的短視，放棄公版權的中華大藏經，答應日本商業公司的五項苛刻條件，台灣佛學界淪為日本文化殖民地。</a:t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900"/>
              <a:t>1.僅用於學術研究與教育推廣（無法引用市場及商業力量）</a:t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900"/>
              <a:t>2.不進行商業銷售（為了保障日本株式會社的利益，違反大藏經公共財天然屬性）</a:t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900"/>
              <a:t>3.保留原書版權聲明（強化日本做為漢傳佛教研究中心之地位，強化崇日媚日）</a:t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900"/>
              <a:t>4.標註出處格式（如 T. No. XXX）（形成行業標準，綁定特定版本）</a:t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900"/>
              <a:t>5,提供高品質校對與回饋（令漢文佛典志士的貢獻，永為日本人作嫁衣）</a:t>
            </a:r>
            <a:endParaRPr sz="19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CBETA</a:t>
            </a:r>
            <a:r>
              <a:rPr lang="en-GB"/>
              <a:t>之弊（技術視角）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CBETA </a:t>
            </a:r>
            <a:r>
              <a:rPr lang="en-GB"/>
              <a:t>核心文件已放置在github ，值得點讚。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但採用的TEI，過於複雜，將絕大部份人文學者拒於門外，從而滋生技術霸權。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其後果是，諸多當代學術成果無法快速納入經文數據庫，又在紙質格式的禁錮下，形成一個個信息孤島，無法發揮應有的互連效應。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CBETA把精力投入邊際效益越來越小的領域，滿足少數學者刁鑽的需求。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第三方開發者，無法利用CBETA之成果，製作產品以回應市場上，對初學佛入門者的迫切需求。由於無法做商業應用，形成不了商業閉環。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時代的賦能</a:t>
            </a:r>
            <a:endParaRPr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/>
              <a:t>無需校勘：快速跳轉所有可見版本的圖及文。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200"/>
              <a:t>跨越紙本：拋棄以冊頁行為基礎的定位方式，改用語意分段。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200"/>
              <a:t>跨越語言：快速查閱經典原文，逐句逐詞，避免翻譯失誤。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200"/>
              <a:t>自由穿梭：以反鏈結機制，讓核心經文以樞紐方式呈現，不斷地融入古往今來的論疏及當代研究成果。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200"/>
              <a:t>詞語變遷：以詞語語意的變化脈絡，突顯佛法流傳的變異節點。</a:t>
            </a:r>
            <a:endParaRPr sz="2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