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d5ba6b6c1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d5ba6b6c1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d2fc4e40f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d2fc4e40f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5ba6b6c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5ba6b6c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d5ba6b6c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d5ba6b6c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d5ba6b6c1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d5ba6b6c1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d5ba6b6c1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d5ba6b6c1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d2fc4e40f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d2fc4e40f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d5ba6b6c1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d5ba6b6c1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d77a2f3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d77a2f3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d2fc4e40f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d2fc4e40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2fc4e40f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2fc4e40f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d2fc4e40f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d2fc4e40f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d2fc4e40f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d2fc4e40f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5ba6b6c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5ba6b6c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d2fc4e40f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d2fc4e40f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d56d9607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d56d9607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/>
              <a:t>(提示 Google 搜尋及本機通訊記錄)</a:t>
            </a:r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d5ba6b6c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d5ba6b6c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gaya.org.tw/journal/m47/47-main7.pdf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google.com/presentation/d/1J5Fetth7LenXeY9L6a2FkMaJ0FvdodKC_Qk77jO9CXM/edit?usp=sharing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youtube.com/watch?v=zfjbk6uBnt0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63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600">
                <a:latin typeface="DFKai-SB"/>
                <a:ea typeface="DFKai-SB"/>
                <a:cs typeface="DFKai-SB"/>
                <a:sym typeface="DFKai-SB"/>
              </a:rPr>
              <a:t>文科生在資訊時代的挑戰與機會</a:t>
            </a:r>
            <a:endParaRPr sz="4600"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2015/12/7 東海大學中文系</a:t>
            </a:r>
            <a:br>
              <a:rPr lang="zh-TW"/>
            </a:br>
            <a:r>
              <a:rPr lang="zh-TW"/>
              <a:t>中華開放古籍協會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葉健欣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和你賽跑的不是人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一）電腦擅長什麼？(回顧：工業革命機械取代了什麼？)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只要電腦開始能做，就會越來越便宜(摩爾定律)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避免進入電腦「即將」能做的領域。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二）電腦不擅長什麼？(電腦能開車嗎？)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電腦也是一種機械，它是腦力的延伸。</a:t>
            </a:r>
            <a:endParaRPr/>
          </a:p>
        </p:txBody>
      </p:sp>
      <p:sp>
        <p:nvSpPr>
          <p:cNvPr id="119" name="Google Shape;11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FFFF"/>
                </a:solidFill>
              </a:rPr>
              <a:t>近二十年來中文資料庫發展的過程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中央研究院漢籍電子文獻。1984~    特色：正確、權威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CBETA 中華電子佛典協會。1998~  特色：提供離線閱讀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海外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CTEXT </a:t>
            </a:r>
            <a:r>
              <a:rPr lang="zh-TW">
                <a:solidFill>
                  <a:srgbClr val="ADADAD"/>
                </a:solidFill>
              </a:rPr>
              <a:t>中國哲學書電子化計劃。2006~  特色：「相似段落」等新技術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u="sng">
                <a:solidFill>
                  <a:schemeClr val="hlink"/>
                </a:solidFill>
                <a:hlinkClick r:id="rId3"/>
              </a:rPr>
              <a:t>開放的數位古籍平台</a:t>
            </a:r>
            <a:r>
              <a:rPr lang="zh-TW"/>
              <a:t> 2008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漢文資料庫的發展方向</a:t>
            </a:r>
            <a:endParaRPr/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一）更精密的資料：Diplomatic edition, Parallel-corpus, Critical edition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二）結合計算語言學(Computational Linguistic )的各種工具。機械翻譯。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三）更完整的資料。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以下台灣或有優勢。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四）人文與科技協作。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五）新概念的雛型製作。如</a:t>
            </a:r>
            <a:r>
              <a:rPr lang="zh-TW" u="sng">
                <a:solidFill>
                  <a:schemeClr val="hlink"/>
                </a:solidFill>
                <a:hlinkClick r:id="rId3"/>
              </a:rPr>
              <a:t>校勘平台</a:t>
            </a:r>
            <a:endParaRPr/>
          </a:p>
        </p:txBody>
      </p:sp>
      <p:sp>
        <p:nvSpPr>
          <p:cNvPr id="133" name="Google Shape;133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兩個預測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一）還原創作情境。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由於沒有篇幅的限制，創作之際所引用的所有文獻，在讀者端重現。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二）整合讀者心得。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A）大量的古書文字輸入電腦之後，接下來需要輸入文字之間的「關係」。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例如：看到一段古文，電腦給出古代相關的註解。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B）今人讀書心得筆記注解的自動合併。</a:t>
            </a:r>
            <a:endParaRPr/>
          </a:p>
        </p:txBody>
      </p:sp>
      <p:sp>
        <p:nvSpPr>
          <p:cNvPr id="140" name="Google Shape;14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文科生有優勢的資訊相關領域</a:t>
            </a:r>
            <a:endParaRPr/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/>
          <p:nvPr/>
        </p:nvSpPr>
        <p:spPr>
          <a:xfrm>
            <a:off x="678475" y="1330525"/>
            <a:ext cx="3978300" cy="3114900"/>
          </a:xfrm>
          <a:prstGeom prst="ellipse">
            <a:avLst/>
          </a:prstGeom>
          <a:noFill/>
          <a:ln cap="flat" cmpd="sng" w="2857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"/>
          <p:cNvSpPr/>
          <p:nvPr/>
        </p:nvSpPr>
        <p:spPr>
          <a:xfrm>
            <a:off x="3901225" y="1291975"/>
            <a:ext cx="4410000" cy="3192000"/>
          </a:xfrm>
          <a:prstGeom prst="ellipse">
            <a:avLst/>
          </a:prstGeom>
          <a:noFill/>
          <a:ln cap="flat" cmpd="sng" w="2857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6"/>
          <p:cNvSpPr txBox="1"/>
          <p:nvPr/>
        </p:nvSpPr>
        <p:spPr>
          <a:xfrm>
            <a:off x="2482600" y="1407625"/>
            <a:ext cx="524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FFFF00"/>
                </a:solidFill>
              </a:rPr>
              <a:t>文</a:t>
            </a:r>
            <a:endParaRPr sz="2400">
              <a:solidFill>
                <a:srgbClr val="FFFF00"/>
              </a:solidFill>
            </a:endParaRPr>
          </a:p>
        </p:txBody>
      </p:sp>
      <p:sp>
        <p:nvSpPr>
          <p:cNvPr id="150" name="Google Shape;150;p26"/>
          <p:cNvSpPr txBox="1"/>
          <p:nvPr/>
        </p:nvSpPr>
        <p:spPr>
          <a:xfrm>
            <a:off x="5844025" y="1330525"/>
            <a:ext cx="524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FFFF00"/>
                </a:solidFill>
              </a:rPr>
              <a:t>理</a:t>
            </a:r>
            <a:endParaRPr sz="2400">
              <a:solidFill>
                <a:srgbClr val="FFFF00"/>
              </a:solidFill>
            </a:endParaRPr>
          </a:p>
        </p:txBody>
      </p:sp>
      <p:sp>
        <p:nvSpPr>
          <p:cNvPr id="151" name="Google Shape;151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文武雙全</a:t>
            </a:r>
            <a:endParaRPr/>
          </a:p>
        </p:txBody>
      </p:sp>
      <p:sp>
        <p:nvSpPr>
          <p:cNvPr id="157" name="Google Shape;15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一）選修計算機概論。掌握基本詞彙。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二）學習一種程式語言。推薦Javascript 。(三個月)。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三）和資訊相關科系的朋友協作。</a:t>
            </a:r>
            <a:endParaRPr/>
          </a:p>
        </p:txBody>
      </p:sp>
      <p:sp>
        <p:nvSpPr>
          <p:cNvPr id="158" name="Google Shape;15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可能的方向</a:t>
            </a:r>
            <a:endParaRPr/>
          </a:p>
        </p:txBody>
      </p:sp>
      <p:sp>
        <p:nvSpPr>
          <p:cNvPr id="164" name="Google Shape;16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一）APP 創業，組隊打Boss。(語言教學)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二）網路講書。(羅輯思惟)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三）寫故事，寫文案...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跨界合作例子：臉部辨識 + 領養  (</a:t>
            </a:r>
            <a:r>
              <a:rPr lang="zh-TW" u="sng">
                <a:solidFill>
                  <a:schemeClr val="hlink"/>
                </a:solidFill>
                <a:hlinkClick r:id="rId3"/>
              </a:rPr>
              <a:t>Twin Souls</a:t>
            </a:r>
            <a:r>
              <a:rPr lang="zh-TW"/>
              <a:t>)</a:t>
            </a:r>
            <a:endParaRPr/>
          </a:p>
        </p:txBody>
      </p:sp>
      <p:sp>
        <p:nvSpPr>
          <p:cNvPr id="165" name="Google Shape;165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創造屬於你們時代的第一</a:t>
            </a:r>
            <a:endParaRPr/>
          </a:p>
        </p:txBody>
      </p:sp>
      <p:sp>
        <p:nvSpPr>
          <p:cNvPr id="171" name="Google Shape;171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新的工作不斷的產生，舊工作不斷消亡。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挑戰不斷而機會無窮。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致力於「代表作」，打造品牌及信譽。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謝謝</a:t>
            </a:r>
            <a:endParaRPr/>
          </a:p>
        </p:txBody>
      </p:sp>
      <p:sp>
        <p:nvSpPr>
          <p:cNvPr id="178" name="Google Shape;178;p3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yapcheahshen@gmail.com</a:t>
            </a:r>
            <a:endParaRPr/>
          </a:p>
        </p:txBody>
      </p:sp>
      <p:sp>
        <p:nvSpPr>
          <p:cNvPr id="179" name="Google Shape;179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大綱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Char char="●"/>
            </a:pPr>
            <a:r>
              <a:rPr lang="zh-TW" sz="2800">
                <a:solidFill>
                  <a:srgbClr val="FFFFFF"/>
                </a:solidFill>
              </a:rPr>
              <a:t>自介</a:t>
            </a:r>
            <a:endParaRPr sz="2800">
              <a:solidFill>
                <a:srgbClr val="FFFF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Char char="●"/>
            </a:pPr>
            <a:r>
              <a:rPr lang="zh-TW" sz="2800">
                <a:solidFill>
                  <a:srgbClr val="FFFFFF"/>
                </a:solidFill>
              </a:rPr>
              <a:t>數位科技和數位內容的性質</a:t>
            </a:r>
            <a:endParaRPr sz="2800">
              <a:solidFill>
                <a:srgbClr val="FFFF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Char char="●"/>
            </a:pPr>
            <a:r>
              <a:rPr lang="zh-TW" sz="2800">
                <a:solidFill>
                  <a:srgbClr val="FFFFFF"/>
                </a:solidFill>
              </a:rPr>
              <a:t>近二十年來中文資料庫發展的過程</a:t>
            </a:r>
            <a:endParaRPr sz="2800">
              <a:solidFill>
                <a:srgbClr val="FFFFFF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Char char="●"/>
            </a:pPr>
            <a:r>
              <a:rPr lang="zh-TW" sz="2800">
                <a:solidFill>
                  <a:srgbClr val="FFFFFF"/>
                </a:solidFill>
              </a:rPr>
              <a:t>文科生有優勢的資訊相關領域</a:t>
            </a:r>
            <a:endParaRPr/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自介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馬來西亞華裔，1991年來台。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曾參與之計劃：</a:t>
            </a:r>
            <a:br>
              <a:rPr lang="zh-TW"/>
            </a:br>
            <a:r>
              <a:rPr lang="zh-TW"/>
              <a:t>佛光大辭典、漢文大藏經 1995年~</a:t>
            </a:r>
            <a:br>
              <a:rPr lang="zh-TW"/>
            </a:br>
            <a:r>
              <a:rPr lang="zh-TW"/>
              <a:t>中研院漢籍全文資料庫、印順法師佛學著作 1999年</a:t>
            </a:r>
            <a:br>
              <a:rPr lang="zh-TW"/>
            </a:br>
            <a:r>
              <a:rPr lang="zh-TW"/>
              <a:t>朱邦復中文電子書計劃 2001年</a:t>
            </a:r>
            <a:br>
              <a:rPr lang="zh-TW"/>
            </a:br>
            <a:r>
              <a:rPr lang="zh-TW"/>
              <a:t>巴利文大藏經 2006年</a:t>
            </a:r>
            <a:br>
              <a:rPr lang="zh-TW"/>
            </a:br>
            <a:r>
              <a:rPr lang="zh-TW"/>
              <a:t>康熙字典、說文解字注數位化 2008年</a:t>
            </a:r>
            <a:br>
              <a:rPr lang="zh-TW"/>
            </a:br>
            <a:r>
              <a:rPr lang="zh-TW"/>
              <a:t>藏文大藏經 2013年~</a:t>
            </a:r>
            <a:br>
              <a:rPr lang="zh-TW"/>
            </a:br>
            <a:br>
              <a:rPr lang="zh-TW"/>
            </a:br>
            <a:br>
              <a:rPr lang="zh-TW"/>
            </a:br>
            <a:endParaRPr/>
          </a:p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FFFF"/>
                </a:solidFill>
              </a:rPr>
              <a:t>數位科技和數位內容的性質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未來只有兩種工作可高枕無憂：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一）指揮、配合電腦工作。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二）電腦無法取代的工作。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必須了解數位資訊科技(Digital Information Technology)，即數化(Digitization)、數位內容(Digital Content)、數位處理(Digital processing)的性質。</a:t>
            </a:r>
            <a:endParaRPr/>
          </a:p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掌握基本性質，理解及預測變化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資訊科技日新月異，學不勝學。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資訊科技的分工越來越細，專業人士也面臨選擇的困難。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以不變應萬變，萬變不離其宗。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資訊科技的「宗」，即基本性質。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資訊設備的三大部份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輸入：將自然界的資訊轉為數位內容/訊號。(</a:t>
            </a:r>
            <a:r>
              <a:rPr b="1" lang="zh-TW"/>
              <a:t>數位化</a:t>
            </a:r>
            <a:r>
              <a:rPr lang="zh-TW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鍵盤、滑鼠、手勢、麥克風、相機、掃瞄器、三軸陀螺儀…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處理：計算機，軟體程式。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輸出：將數位內容/訊號，轉為人類可以讀取的形式。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	螢幕、喇叭、印表機、機器人…</a:t>
            </a:r>
            <a:endParaRPr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數位化的特質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數位化：從物質媒材到能量媒材 (從原子到電子)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br>
              <a:rPr lang="zh-TW"/>
            </a:br>
            <a:r>
              <a:rPr lang="zh-TW"/>
              <a:t>	一）非破壞性。不失真   (例子：影印機)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	二）資訊增加，重量不變。(無篇幅之限制)</a:t>
            </a:r>
            <a:br>
              <a:rPr lang="zh-TW"/>
            </a:br>
            <a:br>
              <a:rPr lang="zh-TW"/>
            </a:br>
            <a:r>
              <a:rPr lang="zh-TW"/>
              <a:t>	三）複製的邊際成本接近零  (例子：偷書及盜拷)</a:t>
            </a:r>
            <a:br>
              <a:rPr lang="zh-TW"/>
            </a:br>
            <a:r>
              <a:rPr lang="zh-TW"/>
              <a:t>		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solidFill>
                  <a:srgbClr val="FFFFFF"/>
                </a:solidFill>
              </a:rPr>
              <a:t>在數位世界，何為賤？何為貴？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物以稀為貴。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注意力。</a:t>
            </a:r>
            <a:br>
              <a:rPr lang="zh-TW"/>
            </a:br>
            <a:br>
              <a:rPr lang="zh-TW"/>
            </a:br>
            <a:r>
              <a:rPr lang="zh-TW"/>
              <a:t>在數位世界，時間和空間的隔離越來越小，什麼變遙遠了？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資訊發展的幾個趨勢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一）摩爾定律。每18個月晶片上的電晶體密度加倍。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二）資訊服務雲端化。(自來水喻)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三）設備行動化。</a:t>
            </a:r>
            <a:endParaRPr/>
          </a:p>
        </p:txBody>
      </p:sp>
      <p:sp>
        <p:nvSpPr>
          <p:cNvPr id="112" name="Google Shape;11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