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d2451a3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d2451a3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d2451a3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d2451a3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d2451a3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d2451a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d2451a33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9d2451a3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d2451a33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d2451a33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cfee94fa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8cfee94fa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cfee94fa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8cfee94fa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cfee94fa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cfee94fa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</a:rPr>
              <a:t>常明法師  反連結</a:t>
            </a:r>
            <a:endParaRPr sz="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cfee94fa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cfee94fa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cfee94fa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cfee94fa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cfee94fa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cfee94fa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cfee94fa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cfee94fa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cfee94fa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cfee94fa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cfee94fa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cfee94fa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cfee94fa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cfee94fa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inshun.org.tw/ebook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3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/>
              <a:t>探索《印順法師佛學著作集》AI化</a:t>
            </a:r>
            <a:endParaRPr sz="43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2640"/>
              <a:t>AI與佛學研究資源發展研討會</a:t>
            </a:r>
            <a:endParaRPr sz="26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2640"/>
              <a:t>2025.10.24</a:t>
            </a:r>
            <a:endParaRPr sz="26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2640"/>
              <a:t>Accelon </a:t>
            </a:r>
            <a:r>
              <a:rPr lang="en-GB" sz="2640"/>
              <a:t>小組  &amp; 智論小組</a:t>
            </a:r>
            <a:endParaRPr sz="26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</a:t>
            </a:r>
            <a:r>
              <a:rPr lang="en-GB"/>
              <a:t>小孩 For 小孩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永樂藏 App   https://nissaya.cn/ylz/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300"/>
              <a:t>佛法游戲化。  游戲佛法化。</a:t>
            </a:r>
            <a:endParaRPr sz="3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 title="satoshi_proofre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692" y="0"/>
            <a:ext cx="68313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時間軸</a:t>
            </a:r>
            <a:endParaRPr/>
          </a:p>
        </p:txBody>
      </p:sp>
      <p:pic>
        <p:nvPicPr>
          <p:cNvPr id="133" name="Google Shape;133;p24" title="satoshi_subtit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692" y="-61075"/>
            <a:ext cx="68313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 title="wyonna-wykin-yl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 title="wykin-ylz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5983" y="0"/>
            <a:ext cx="59923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淨緹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62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阿彌陀佛關懷中心史瓦帝尼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603" y="0"/>
            <a:ext cx="38726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303" y="0"/>
            <a:ext cx="38726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現場示範 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以obsidian 反聯結機制整合福嚴佛學院講義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志工募集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00167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「 福嚴講義AI 化」  志工招募說明會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慧日講堂303室。上午10</a:t>
            </a:r>
            <a:r>
              <a:rPr lang="en-GB" sz="2200"/>
              <a:t>點</a:t>
            </a:r>
            <a:r>
              <a:rPr lang="en-GB" sz="2200"/>
              <a:t>~</a:t>
            </a:r>
            <a:r>
              <a:rPr lang="en-GB" sz="2200"/>
              <a:t>中午</a:t>
            </a:r>
            <a:r>
              <a:rPr lang="en-GB" sz="2200"/>
              <a:t>12</a:t>
            </a:r>
            <a:r>
              <a:rPr lang="en-GB" sz="2200"/>
              <a:t>點</a:t>
            </a:r>
            <a:r>
              <a:rPr lang="en-GB" sz="2200"/>
              <a:t>。</a:t>
            </a:r>
            <a:r>
              <a:rPr lang="en-GB" sz="2200"/>
              <a:t>10/25 , 10/26 </a:t>
            </a:r>
            <a:r>
              <a:rPr lang="en-GB" sz="2200"/>
              <a:t>共兩梯次。</a:t>
            </a:r>
            <a:endParaRPr sz="2200"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00" y="2571738"/>
            <a:ext cx="58293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72" y="2901275"/>
            <a:ext cx="1846725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回顧印順法師全集數位化歷程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1988~1996</a:t>
            </a:r>
            <a:r>
              <a:rPr lang="en-GB" sz="1900"/>
              <a:t>年，台中法雲寺常明法師安排</a:t>
            </a:r>
            <a:r>
              <a:rPr lang="en-GB" sz="1900"/>
              <a:t>設備</a:t>
            </a:r>
            <a:r>
              <a:rPr lang="en-GB" sz="1900"/>
              <a:t>組織人力，輸入校對700萬字。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1997年，妙雲蘭若德志法師，將文字檔交付Accelon小組製作軟體。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1999年，由印順文教基金會發行光碟版。秒級回應。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2001~2013，陸續發行五個版本，補入導師其他著作，大智度論筆記,講義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2017：完成純網頁版。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2023：取得印順文教基金會正式授權及發行許可。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/>
              <a:t>2025: 重新啟動 AI 版。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025" y="3083450"/>
            <a:ext cx="1830974" cy="19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前AI時代完成工作😄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59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全文檢索（剎那搜尋引擎）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免費流通（光碟、USB、網站）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順帶解決缺字問題。（漢字拼形）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反聯結嘗試。</a:t>
            </a:r>
            <a:endParaRPr sz="2600"/>
          </a:p>
        </p:txBody>
      </p:sp>
      <p:sp>
        <p:nvSpPr>
          <p:cNvPr id="69" name="Google Shape;69;p15"/>
          <p:cNvSpPr txBox="1"/>
          <p:nvPr/>
        </p:nvSpPr>
        <p:spPr>
          <a:xfrm>
            <a:off x="6004251" y="1152475"/>
            <a:ext cx="3043500" cy="105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邏羅寶貝𩀨從䞃致招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006" y="1727073"/>
            <a:ext cx="323599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663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401" y="0"/>
            <a:ext cx="504332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7250" y="3235254"/>
            <a:ext cx="6742600" cy="19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r>
              <a:rPr lang="en-GB"/>
              <a:t>acklink (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https://www.yinshun.org.tw/ebooks</a:t>
            </a:r>
            <a:r>
              <a:rPr lang="en-GB"/>
              <a:t> 2017 年)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鏈結：從著作引文到連回原文。   反鏈結：從原文找到其他引用此段之著作。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55228"/>
            <a:ext cx="9143999" cy="348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因應 </a:t>
            </a:r>
            <a:r>
              <a:rPr lang="en-GB"/>
              <a:t>AI </a:t>
            </a:r>
            <a:r>
              <a:rPr lang="en-GB"/>
              <a:t>時代 的印順法師全集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30875" y="1152475"/>
            <a:ext cx="883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拋棄冊頁行碼，改用語意分段。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/>
              <a:t>不綁定大正藏、讀者可自選經文版本(高麗、頻伽、徑山、佛光版)。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/>
              <a:t>從導師著作連回經文，再從該經文找到其他祖師之解釋。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700"/>
              <a:t>打造 印順法師 </a:t>
            </a:r>
            <a:r>
              <a:rPr lang="en-GB" sz="2700"/>
              <a:t>契理  契機</a:t>
            </a:r>
            <a:r>
              <a:rPr lang="en-GB" sz="2700"/>
              <a:t>「智能體 Agent」。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CBETA TEI XML </a:t>
            </a:r>
            <a:r>
              <a:rPr lang="en-GB"/>
              <a:t>標記比內文多😖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TEI </a:t>
            </a:r>
            <a:r>
              <a:rPr lang="en-GB" sz="1900"/>
              <a:t>過於複雜，一般佛教學者完全無法參與編輯、加值。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" y="1978279"/>
            <a:ext cx="9144003" cy="291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822375" y="445025"/>
            <a:ext cx="400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林崇安語意分段（段ID)</a:t>
            </a:r>
            <a:r>
              <a:rPr lang="en-GB"/>
              <a:t>😄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356525" y="1152475"/>
            <a:ext cx="48933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無常經 如是我聞：一時，佛住舍衛國祇樹給孤獨園。 ^n1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爾時，世尊告諸比丘：「當觀色無常，如是觀者，則為正觀；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正觀者則生厭離，厭離者喜、貪盡，喜、貪盡者說心解脫。 ^n2a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如是觀受、想、行、識無常，如是觀者，則為正觀；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正觀者則生厭離，厭離者喜、貪盡，喜、貪盡者說心解脫。 ^n2b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如是比丘！心解脫者，若欲自證，則能自證：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我生已盡、梵行已立、所作已作、自知不受後有。 ^n3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25"/>
              <a:t>如觀無常，苦、空、非我，亦復如是。」 ^n4</a:t>
            </a:r>
            <a:endParaRPr sz="132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-GB" sz="1325"/>
              <a:t>時諸比丘聞佛所說，歡喜奉行。^n5</a:t>
            </a:r>
            <a:endParaRPr sz="1325"/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218625" y="445025"/>
            <a:ext cx="42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經號冊頁碼(與內容無關)</a:t>
            </a:r>
            <a:r>
              <a:rPr lang="en-GB"/>
              <a:t>😖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5" y="1152538"/>
            <a:ext cx="426598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結語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91"/>
              <a:t>效法古人精神，前撲後繼。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91"/>
              <a:t>《續鐫成四大部經記》： 「(琬公)以唐貞觀十二年奄化歸真，門人導公繼焉；導公沒，有儀公繼焉；儀公沒，有暹公繼焉；暹公沒，有法公繼焉。自琬至法，凡五代焉，不絕其志。」（房山石經）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91"/>
              <a:t>崔法珍為報廣勝寺方丈治病之恩，發心募刻藏經，遂斷臂募化，不捨寒暑，其徒亦能灸頂穿頰以佐之。四方信士大為感動，紛起解囊，乃至有傾家蕩產、賣兒集資以響應者。（趙城金藏）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